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88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062970-2BC2-45F6-A39E-B7D4675A030B}" type="datetimeFigureOut">
              <a:rPr lang="zh-CN" altLang="en-US" smtClean="0"/>
              <a:t>2014/5/13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813FF-13BE-4528-A44E-4AB45CEAEB0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062970-2BC2-45F6-A39E-B7D4675A030B}" type="datetimeFigureOut">
              <a:rPr lang="zh-CN" altLang="en-US" smtClean="0"/>
              <a:t>2014/5/13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813FF-13BE-4528-A44E-4AB45CEAEB0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062970-2BC2-45F6-A39E-B7D4675A030B}" type="datetimeFigureOut">
              <a:rPr lang="zh-CN" altLang="en-US" smtClean="0"/>
              <a:t>2014/5/13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813FF-13BE-4528-A44E-4AB45CEAEB0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062970-2BC2-45F6-A39E-B7D4675A030B}" type="datetimeFigureOut">
              <a:rPr lang="zh-CN" altLang="en-US" smtClean="0"/>
              <a:t>2014/5/13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813FF-13BE-4528-A44E-4AB45CEAEB0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062970-2BC2-45F6-A39E-B7D4675A030B}" type="datetimeFigureOut">
              <a:rPr lang="zh-CN" altLang="en-US" smtClean="0"/>
              <a:t>2014/5/13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813FF-13BE-4528-A44E-4AB45CEAEB0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062970-2BC2-45F6-A39E-B7D4675A030B}" type="datetimeFigureOut">
              <a:rPr lang="zh-CN" altLang="en-US" smtClean="0"/>
              <a:t>2014/5/13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813FF-13BE-4528-A44E-4AB45CEAEB0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062970-2BC2-45F6-A39E-B7D4675A030B}" type="datetimeFigureOut">
              <a:rPr lang="zh-CN" altLang="en-US" smtClean="0"/>
              <a:t>2014/5/13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813FF-13BE-4528-A44E-4AB45CEAEB0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062970-2BC2-45F6-A39E-B7D4675A030B}" type="datetimeFigureOut">
              <a:rPr lang="zh-CN" altLang="en-US" smtClean="0"/>
              <a:t>2014/5/13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813FF-13BE-4528-A44E-4AB45CEAEB0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062970-2BC2-45F6-A39E-B7D4675A030B}" type="datetimeFigureOut">
              <a:rPr lang="zh-CN" altLang="en-US" smtClean="0"/>
              <a:t>2014/5/13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813FF-13BE-4528-A44E-4AB45CEAEB0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062970-2BC2-45F6-A39E-B7D4675A030B}" type="datetimeFigureOut">
              <a:rPr lang="zh-CN" altLang="en-US" smtClean="0"/>
              <a:t>2014/5/13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813FF-13BE-4528-A44E-4AB45CEAEB0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062970-2BC2-45F6-A39E-B7D4675A030B}" type="datetimeFigureOut">
              <a:rPr lang="zh-CN" altLang="en-US" smtClean="0"/>
              <a:t>2014/5/13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813FF-13BE-4528-A44E-4AB45CEAEB0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062970-2BC2-45F6-A39E-B7D4675A030B}" type="datetimeFigureOut">
              <a:rPr lang="zh-CN" altLang="en-US" smtClean="0"/>
              <a:t>2014/5/13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5813FF-13BE-4528-A44E-4AB45CEAEB0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75980" y="1285860"/>
            <a:ext cx="390525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67535" y="1285860"/>
            <a:ext cx="581025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533962" y="1285860"/>
            <a:ext cx="390525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57158" y="1785926"/>
            <a:ext cx="2028169" cy="3600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543963" y="1785926"/>
            <a:ext cx="2028169" cy="3600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32" name="Picture 8" descr="http://192.168.50.213/2014.3/pcauto_cheyouhui/image/%E8%BD%A6%E5%8F%8B%E4%BC%9A%E8%B5%84%E6%96%99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715140" y="1785926"/>
            <a:ext cx="2028169" cy="3600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cxnSp>
        <p:nvCxnSpPr>
          <p:cNvPr id="12" name="直接连接符 11"/>
          <p:cNvCxnSpPr/>
          <p:nvPr/>
        </p:nvCxnSpPr>
        <p:spPr>
          <a:xfrm rot="5400000">
            <a:off x="606397" y="3393281"/>
            <a:ext cx="4787140" cy="794"/>
          </a:xfrm>
          <a:prstGeom prst="line">
            <a:avLst/>
          </a:prstGeom>
          <a:ln w="127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 rot="5400000">
            <a:off x="3750463" y="3393281"/>
            <a:ext cx="4787140" cy="794"/>
          </a:xfrm>
          <a:prstGeom prst="line">
            <a:avLst/>
          </a:prstGeom>
          <a:ln w="127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14282" y="357166"/>
            <a:ext cx="86439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微软雅黑" pitchFamily="34" charset="-122"/>
                <a:ea typeface="微软雅黑" pitchFamily="34" charset="-122"/>
              </a:rPr>
              <a:t>车友</a:t>
            </a:r>
            <a:r>
              <a:rPr lang="zh-CN" altLang="en-US" dirty="0" smtClean="0">
                <a:latin typeface="微软雅黑" pitchFamily="34" charset="-122"/>
                <a:ea typeface="微软雅黑" pitchFamily="34" charset="-122"/>
              </a:rPr>
              <a:t>会资料页，</a:t>
            </a:r>
            <a:r>
              <a:rPr lang="zh-CN" altLang="en-US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会长</a:t>
            </a:r>
            <a:r>
              <a:rPr lang="en-US" altLang="zh-CN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/</a:t>
            </a:r>
            <a:r>
              <a:rPr lang="zh-CN" altLang="en-US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副会长</a:t>
            </a:r>
            <a:r>
              <a:rPr lang="zh-CN" altLang="en-US" dirty="0" smtClean="0">
                <a:latin typeface="微软雅黑" pitchFamily="34" charset="-122"/>
                <a:ea typeface="微软雅黑" pitchFamily="34" charset="-122"/>
              </a:rPr>
              <a:t>有编辑车标、简介和公告的权限。</a:t>
            </a:r>
            <a:endParaRPr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192.168.50.213/2014.3/pcauto_cheyouhui/image/%E6%88%90%E5%91%98(%E4%B8%BB%E5%89%AF%E4%BC%9A%E9%95%BF)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1785926"/>
            <a:ext cx="2028169" cy="3600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" name="Picture 2" descr="http://192.168.50.213/2014.3/pcauto_cheyouhui/image/%E6%88%90%E5%91%98(%E4%B8%BB%E5%89%AF%E4%BC%9A%E9%95%BF)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43963" y="1785926"/>
            <a:ext cx="2028169" cy="3600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100" name="Picture 4" descr="http://192.168.50.213/2014.3/pcauto_cheyouhui/image/%E6%88%90%E5%91%98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15140" y="1785926"/>
            <a:ext cx="2028169" cy="3600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75980" y="1285860"/>
            <a:ext cx="390525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267535" y="1285860"/>
            <a:ext cx="581025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Picture 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533962" y="1285860"/>
            <a:ext cx="390525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8" name="直接连接符 17"/>
          <p:cNvCxnSpPr/>
          <p:nvPr/>
        </p:nvCxnSpPr>
        <p:spPr>
          <a:xfrm rot="5400000">
            <a:off x="606397" y="3393281"/>
            <a:ext cx="4787140" cy="794"/>
          </a:xfrm>
          <a:prstGeom prst="line">
            <a:avLst/>
          </a:prstGeom>
          <a:ln w="127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 rot="5400000">
            <a:off x="3750463" y="3393281"/>
            <a:ext cx="4787140" cy="794"/>
          </a:xfrm>
          <a:prstGeom prst="line">
            <a:avLst/>
          </a:prstGeom>
          <a:ln w="127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214282" y="357166"/>
            <a:ext cx="86439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latin typeface="微软雅黑" pitchFamily="34" charset="-122"/>
                <a:ea typeface="微软雅黑" pitchFamily="34" charset="-122"/>
              </a:rPr>
              <a:t>成员页，针对未审核成员，</a:t>
            </a:r>
            <a:r>
              <a:rPr lang="zh-CN" altLang="en-US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会长</a:t>
            </a:r>
            <a:r>
              <a:rPr lang="en-US" altLang="zh-CN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/</a:t>
            </a:r>
            <a:r>
              <a:rPr lang="zh-CN" altLang="en-US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副会长</a:t>
            </a:r>
            <a:r>
              <a:rPr lang="zh-CN" altLang="en-US" dirty="0" smtClean="0">
                <a:latin typeface="微软雅黑" pitchFamily="34" charset="-122"/>
                <a:ea typeface="微软雅黑" pitchFamily="34" charset="-122"/>
              </a:rPr>
              <a:t>有通过、拒绝和查看资料的权限。</a:t>
            </a:r>
            <a:endParaRPr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192.168.50.213/2014.3/pcauto_cheyouhui/image/%E6%88%90%E5%91%98(%E4%B8%BB%E5%89%AF%E4%BC%9A%E9%95%BF)3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1785926"/>
            <a:ext cx="2028169" cy="3600000"/>
          </a:xfrm>
          <a:prstGeom prst="rect">
            <a:avLst/>
          </a:prstGeom>
          <a:noFill/>
        </p:spPr>
      </p:pic>
      <p:pic>
        <p:nvPicPr>
          <p:cNvPr id="6148" name="Picture 4" descr="http://192.168.50.213/2014.3/pcauto_cheyouhui/image/%E6%88%90%E5%91%98(%E4%B8%BB%E5%89%AF%E4%BC%9A%E9%95%BF)10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71802" y="1785926"/>
            <a:ext cx="2028169" cy="3600000"/>
          </a:xfrm>
          <a:prstGeom prst="rect">
            <a:avLst/>
          </a:prstGeom>
          <a:noFill/>
        </p:spPr>
      </p:pic>
      <p:pic>
        <p:nvPicPr>
          <p:cNvPr id="11" name="Picture 4" descr="http://192.168.50.213/2014.3/pcauto_cheyouhui/image/%E6%88%90%E5%91%98(%E4%B8%BB%E5%89%AF%E4%BC%9A%E9%95%BF)10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43636" y="1785926"/>
            <a:ext cx="2028169" cy="3600000"/>
          </a:xfrm>
          <a:prstGeom prst="rect">
            <a:avLst/>
          </a:prstGeom>
          <a:noFill/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714612" y="1285860"/>
            <a:ext cx="390525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867208" y="1357298"/>
            <a:ext cx="581025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21" name="直接连接符 20"/>
          <p:cNvCxnSpPr/>
          <p:nvPr/>
        </p:nvCxnSpPr>
        <p:spPr>
          <a:xfrm rot="5400000">
            <a:off x="3250397" y="3393281"/>
            <a:ext cx="4787140" cy="794"/>
          </a:xfrm>
          <a:prstGeom prst="line">
            <a:avLst/>
          </a:prstGeom>
          <a:ln w="127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214282" y="357166"/>
            <a:ext cx="89297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latin typeface="微软雅黑" pitchFamily="34" charset="-122"/>
                <a:ea typeface="微软雅黑" pitchFamily="34" charset="-122"/>
              </a:rPr>
              <a:t>成员页，成员管理菜单</a:t>
            </a:r>
            <a:r>
              <a:rPr lang="zh-CN" altLang="en-US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仅会长</a:t>
            </a:r>
            <a:r>
              <a:rPr lang="zh-CN" altLang="en-US" dirty="0" smtClean="0">
                <a:latin typeface="微软雅黑" pitchFamily="34" charset="-122"/>
                <a:ea typeface="微软雅黑" pitchFamily="34" charset="-122"/>
              </a:rPr>
              <a:t>可见；待审核页，待审成员操作菜单，</a:t>
            </a:r>
            <a:r>
              <a:rPr lang="zh-CN" altLang="en-US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会长</a:t>
            </a:r>
            <a:r>
              <a:rPr lang="en-US" altLang="zh-CN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/</a:t>
            </a:r>
            <a:r>
              <a:rPr lang="zh-CN" altLang="en-US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副会长</a:t>
            </a:r>
            <a:r>
              <a:rPr lang="zh-CN" altLang="en-US" dirty="0" smtClean="0">
                <a:latin typeface="微软雅黑" pitchFamily="34" charset="-122"/>
                <a:ea typeface="微软雅黑" pitchFamily="34" charset="-122"/>
              </a:rPr>
              <a:t>可见。</a:t>
            </a:r>
            <a:endParaRPr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</TotalTime>
  <Words>68</Words>
  <Application>Microsoft Office PowerPoint</Application>
  <PresentationFormat>全屏显示(4:3)</PresentationFormat>
  <Paragraphs>3</Paragraphs>
  <Slides>3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4" baseType="lpstr">
      <vt:lpstr>Office 主题</vt:lpstr>
      <vt:lpstr>幻灯片 1</vt:lpstr>
      <vt:lpstr>幻灯片 2</vt:lpstr>
      <vt:lpstr>幻灯片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XIECHUYU</dc:creator>
  <cp:lastModifiedBy>XIECHUYU</cp:lastModifiedBy>
  <cp:revision>5</cp:revision>
  <dcterms:created xsi:type="dcterms:W3CDTF">2014-05-13T03:19:50Z</dcterms:created>
  <dcterms:modified xsi:type="dcterms:W3CDTF">2014-05-13T03:58:35Z</dcterms:modified>
</cp:coreProperties>
</file>